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xn----8sbiecm6bhdx8i.xn--p1ai/sites/default/files/four_seasons_2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00" cy="622935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643306" y="4286256"/>
            <a:ext cx="1857388" cy="785818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игра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57224" y="5072074"/>
            <a:ext cx="1000132" cy="92869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85984" y="5143512"/>
            <a:ext cx="1000132" cy="928694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43306" y="5143512"/>
            <a:ext cx="1000132" cy="92869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29190" y="5072074"/>
            <a:ext cx="1000132" cy="928694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714356"/>
            <a:ext cx="5214974" cy="35719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43636" y="1142984"/>
            <a:ext cx="264320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Дни становятся длиннее,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Тает снег, ручьи звенят-заливаются.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Из заморских стран далёких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Птицы к нам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Летят-возвращаются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00232" y="5214950"/>
            <a:ext cx="1000132" cy="92869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43438" y="5286388"/>
            <a:ext cx="1000132" cy="928694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5143512"/>
            <a:ext cx="1000132" cy="92869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86116" y="5286388"/>
            <a:ext cx="1000132" cy="928694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714356"/>
            <a:ext cx="5214974" cy="35719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1571612"/>
            <a:ext cx="26432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Зелёное, жёлтое, красное,</a:t>
            </a:r>
          </a:p>
          <a:p>
            <a:r>
              <a:rPr lang="ru-RU" sz="2000" b="1" i="1" dirty="0" smtClean="0"/>
              <a:t>Самое в году прекрасное!</a:t>
            </a:r>
          </a:p>
          <a:p>
            <a:r>
              <a:rPr lang="ru-RU" sz="2000" b="1" i="1" dirty="0" smtClean="0"/>
              <a:t>Босоногое, щедрое, жаркое,</a:t>
            </a:r>
          </a:p>
          <a:p>
            <a:r>
              <a:rPr lang="ru-RU" sz="2000" b="1" i="1" dirty="0" smtClean="0"/>
              <a:t>Дачное, пляжное, яркое!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57752" y="5143512"/>
            <a:ext cx="1000132" cy="92869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85984" y="5143512"/>
            <a:ext cx="1000132" cy="928694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643306" y="5143512"/>
            <a:ext cx="1000132" cy="92869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143512"/>
            <a:ext cx="1000132" cy="928694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714356"/>
            <a:ext cx="5214974" cy="35719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43636" y="2828836"/>
            <a:ext cx="30003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Вот и стали дни короче,</a:t>
            </a:r>
          </a:p>
          <a:p>
            <a:r>
              <a:rPr lang="ru-RU" b="1" i="1" dirty="0" smtClean="0"/>
              <a:t>И длиннее стали ночи,</a:t>
            </a:r>
          </a:p>
          <a:p>
            <a:r>
              <a:rPr lang="ru-RU" b="1" i="1" dirty="0" smtClean="0"/>
              <a:t>Птицы тянутся на юг,</a:t>
            </a:r>
          </a:p>
          <a:p>
            <a:r>
              <a:rPr lang="ru-RU" b="1" i="1" dirty="0" smtClean="0"/>
              <a:t>Пожелтели лес и луг.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57356" y="5214950"/>
            <a:ext cx="1000132" cy="92869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14810" y="5214950"/>
            <a:ext cx="1000132" cy="928694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48" y="5143512"/>
            <a:ext cx="1000132" cy="92869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00364" y="5214950"/>
            <a:ext cx="1000132" cy="928694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714356"/>
            <a:ext cx="5214974" cy="35719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215074" y="642919"/>
            <a:ext cx="235745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Укрыла землю пуховым одеялом,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Сковала реки крепким льдом,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Узоры на окне нарисовала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Искристым белым серебром.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Запорошила дорожки,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Разукрасила окошки,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Радость детям подарила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И на санках прокатила.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омой 12">
            <a:hlinkClick r:id="rId8" action="ppaction://hlinksldjump" highlightClick="1"/>
          </p:cNvPr>
          <p:cNvSpPr/>
          <p:nvPr/>
        </p:nvSpPr>
        <p:spPr>
          <a:xfrm>
            <a:off x="8215338" y="6072206"/>
            <a:ext cx="642942" cy="500066"/>
          </a:xfrm>
          <a:prstGeom prst="actionButtonHo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1</cp:lastModifiedBy>
  <cp:revision>1</cp:revision>
  <dcterms:created xsi:type="dcterms:W3CDTF">2016-01-19T09:30:05Z</dcterms:created>
  <dcterms:modified xsi:type="dcterms:W3CDTF">2016-01-19T14:55:29Z</dcterms:modified>
</cp:coreProperties>
</file>